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858585"/>
        </a:fontRef>
        <a:srgbClr val="858585"/>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wholeTbl>
    <a:band2H>
      <a:tcTxStyle b="def" i="def"/>
      <a:tcStyle>
        <a:tcBdr/>
        <a:fill>
          <a:solidFill>
            <a:srgbClr val="B9C4C8">
              <a:alpha val="30000"/>
            </a:srgbClr>
          </a:solidFill>
        </a:fill>
      </a:tcStyle>
    </a:band2H>
    <a:firstCol>
      <a:tcTxStyle b="off" i="off">
        <a:fontRef idx="minor">
          <a:srgbClr val="FFFFFF"/>
        </a:fontRef>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Col>
    <a:lastRow>
      <a:tcTxStyle b="off" i="off">
        <a:fontRef idx="minor">
          <a:srgbClr val="45A7DE"/>
        </a:fontRef>
        <a:srgbClr val="45A7DE"/>
      </a:tcTxStyle>
      <a:tcStyle>
        <a:tcBdr>
          <a:left>
            <a:ln w="12700" cap="flat">
              <a:solidFill>
                <a:srgbClr val="4780AA"/>
              </a:solidFill>
              <a:prstDash val="solid"/>
              <a:miter lim="400000"/>
            </a:ln>
          </a:left>
          <a:right>
            <a:ln w="12700" cap="flat">
              <a:solidFill>
                <a:srgbClr val="4780AA"/>
              </a:solidFill>
              <a:prstDash val="solid"/>
              <a:miter lim="400000"/>
            </a:ln>
          </a:right>
          <a:top>
            <a:ln w="254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noFill/>
        </a:fill>
      </a:tcStyle>
    </a:lastRow>
    <a:firstRow>
      <a:tcTxStyle b="off" i="off">
        <a:fontRef idx="minor">
          <a:srgbClr val="FFFFFF"/>
        </a:fontRef>
        <a:srgbClr val="FFFFFF"/>
      </a:tcTxStyle>
      <a:tcStyle>
        <a:tcBdr>
          <a:left>
            <a:ln w="12700" cap="flat">
              <a:solidFill>
                <a:srgbClr val="4780AA"/>
              </a:solidFill>
              <a:prstDash val="solid"/>
              <a:miter lim="400000"/>
            </a:ln>
          </a:left>
          <a:right>
            <a:ln w="12700" cap="flat">
              <a:solidFill>
                <a:srgbClr val="4780AA"/>
              </a:solidFill>
              <a:prstDash val="solid"/>
              <a:miter lim="400000"/>
            </a:ln>
          </a:right>
          <a:top>
            <a:ln w="12700" cap="flat">
              <a:solidFill>
                <a:srgbClr val="4780AA"/>
              </a:solidFill>
              <a:prstDash val="solid"/>
              <a:miter lim="400000"/>
            </a:ln>
          </a:top>
          <a:bottom>
            <a:ln w="12700" cap="flat">
              <a:solidFill>
                <a:srgbClr val="4780AA"/>
              </a:solidFill>
              <a:prstDash val="solid"/>
              <a:miter lim="400000"/>
            </a:ln>
          </a:bottom>
          <a:insideH>
            <a:ln w="12700" cap="flat">
              <a:solidFill>
                <a:srgbClr val="4780AA"/>
              </a:solidFill>
              <a:prstDash val="solid"/>
              <a:miter lim="400000"/>
            </a:ln>
          </a:insideH>
          <a:insideV>
            <a:ln w="12700" cap="flat">
              <a:solidFill>
                <a:srgbClr val="4780AA"/>
              </a:solidFill>
              <a:prstDash val="solid"/>
              <a:miter lim="400000"/>
            </a:ln>
          </a:insideV>
        </a:tcBdr>
        <a:fill>
          <a:solidFill>
            <a:schemeClr val="accent1">
              <a:hueOff val="-313507"/>
              <a:satOff val="34334"/>
              <a:lumOff val="-8266"/>
              <a:alpha val="62000"/>
            </a:schemeClr>
          </a:solidFill>
        </a:fill>
      </a:tcStyle>
    </a:firstRow>
  </a:tblStyle>
  <a:tblStyle styleId="{C7B018BB-80A7-4F77-B60F-C8B233D01FF8}" styleName="">
    <a:tblBg/>
    <a:wholeTbl>
      <a:tcTxStyle b="off" i="off">
        <a:fontRef idx="minor">
          <a:srgbClr val="858585"/>
        </a:fontRef>
        <a:srgbClr val="858585"/>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noFill/>
        </a:fill>
      </a:tcStyle>
    </a:wholeTbl>
    <a:band2H>
      <a:tcTxStyle b="def" i="def"/>
      <a:tcStyle>
        <a:tcBdr/>
        <a:fill>
          <a:solidFill>
            <a:schemeClr val="accent1">
              <a:hueOff val="-313507"/>
              <a:satOff val="34334"/>
              <a:lumOff val="-8266"/>
              <a:alpha val="10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25400" cap="flat">
              <a:solidFill>
                <a:schemeClr val="accent1">
                  <a:hueOff val="-313507"/>
                  <a:satOff val="34334"/>
                  <a:lumOff val="-8266"/>
                  <a:alpha val="62000"/>
                </a:schemeClr>
              </a:solidFill>
              <a:prstDash val="solid"/>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254308"/>
              <a:satOff val="57261"/>
              <a:lumOff val="12765"/>
              <a:alpha val="62000"/>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chemeClr val="accent1">
                  <a:hueOff val="-313507"/>
                  <a:satOff val="34334"/>
                  <a:lumOff val="-8266"/>
                  <a:alpha val="62000"/>
                </a:schemeClr>
              </a:solidFill>
              <a:prstDash val="solid"/>
              <a:miter lim="400000"/>
            </a:ln>
          </a:insideH>
          <a:insideV>
            <a:ln w="12700" cap="flat">
              <a:noFill/>
              <a:miter lim="400000"/>
            </a:ln>
          </a:insideV>
        </a:tcBdr>
        <a:fill>
          <a:solidFill>
            <a:schemeClr val="accent6">
              <a:hueOff val="137185"/>
              <a:satOff val="27043"/>
              <a:lumOff val="-11337"/>
              <a:alpha val="80000"/>
            </a:schemeClr>
          </a:solidFill>
        </a:fill>
      </a:tcStyle>
    </a:firstRow>
  </a:tblStyle>
  <a:tblStyle styleId="{EEE7283C-3CF3-47DC-8721-378D4A62B228}" styleName="">
    <a:tblBg/>
    <a:wholeTbl>
      <a:tcTxStyle b="off" i="off">
        <a:fontRef idx="minor">
          <a:srgbClr val="858585"/>
        </a:fontRef>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b="def" i="def"/>
      <a:tcStyle>
        <a:tcBdr/>
        <a:fill>
          <a:solidFill>
            <a:srgbClr val="C4C4C4">
              <a:alpha val="30000"/>
            </a:srgbClr>
          </a:solidFill>
        </a:fill>
      </a:tcStyle>
    </a:band2H>
    <a:firstCol>
      <a:tcTxStyle b="off" i="off">
        <a:fontRef idx="minor">
          <a:srgbClr val="FFFFFF"/>
        </a:fontRef>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BABABA">
              <a:alpha val="70000"/>
            </a:srgbClr>
          </a:solidFill>
        </a:fill>
      </a:tcStyle>
    </a:firstCol>
    <a:lastRow>
      <a:tcTxStyle b="off" i="off">
        <a:fontRef idx="minor">
          <a:srgbClr val="858585"/>
        </a:fontRef>
        <a:srgbClr val="858585"/>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4B4B4B"/>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lastRow>
    <a:firstRow>
      <a:tcTxStyle b="off" i="off">
        <a:fontRef idx="minor">
          <a:srgbClr val="FFFFFF"/>
        </a:fontRef>
        <a:srgbClr val="FFFFFF"/>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hueOff val="-739060"/>
              <a:satOff val="51948"/>
              <a:lumOff val="-8454"/>
              <a:alpha val="62000"/>
            </a:schemeClr>
          </a:solidFill>
        </a:fill>
      </a:tcStyle>
    </a:firstRow>
  </a:tblStyle>
  <a:tblStyle styleId="{CF821DB8-F4EB-4A41-A1BA-3FCAFE7338EE}" styleName="">
    <a:tblBg/>
    <a:wholeTbl>
      <a:tcTxStyle b="off" i="off">
        <a:fontRef idx="minor">
          <a:srgbClr val="858585"/>
        </a:fontRef>
        <a:srgbClr val="858585"/>
      </a:tcTxStyle>
      <a:tcStyle>
        <a:tcBdr>
          <a:left>
            <a:ln w="12700" cap="flat">
              <a:noFill/>
              <a:miter lim="400000"/>
            </a:ln>
          </a:left>
          <a:right>
            <a:ln w="12700" cap="flat">
              <a:noFill/>
              <a:miter lim="400000"/>
            </a:ln>
          </a:right>
          <a:top>
            <a:ln w="12700" cap="flat">
              <a:solidFill>
                <a:srgbClr val="868685"/>
              </a:solidFill>
              <a:prstDash val="solid"/>
              <a:miter lim="400000"/>
            </a:ln>
          </a:top>
          <a:bottom>
            <a:ln w="12700" cap="flat">
              <a:solidFill>
                <a:srgbClr val="868685"/>
              </a:solidFill>
              <a:prstDash val="solid"/>
              <a:miter lim="400000"/>
            </a:ln>
          </a:bottom>
          <a:insideH>
            <a:ln w="12700" cap="flat">
              <a:solidFill>
                <a:srgbClr val="868685"/>
              </a:solidFill>
              <a:prstDash val="solid"/>
              <a:miter lim="400000"/>
            </a:ln>
          </a:insideH>
          <a:insideV>
            <a:ln w="12700" cap="flat">
              <a:noFill/>
              <a:miter lim="400000"/>
            </a:ln>
          </a:insideV>
        </a:tcBdr>
        <a:fill>
          <a:solidFill>
            <a:srgbClr val="FFFFFF">
              <a:alpha val="50000"/>
            </a:srgbClr>
          </a:solidFill>
        </a:fill>
      </a:tcStyle>
    </a:wholeTbl>
    <a:band2H>
      <a:tcTxStyle b="def" i="def"/>
      <a:tcStyle>
        <a:tcBdr/>
        <a:fill>
          <a:solidFill>
            <a:srgbClr val="D5CBC0">
              <a:alpha val="39000"/>
            </a:srgbClr>
          </a:solidFill>
        </a:fill>
      </a:tcStyle>
    </a:band2H>
    <a:firstCol>
      <a:tcTxStyle b="off" i="off">
        <a:fontRef idx="minor">
          <a:srgbClr val="858585"/>
        </a:fontRef>
        <a:srgbClr val="858585"/>
      </a:tcTxStyle>
      <a:tcStyle>
        <a:tcBdr>
          <a:left>
            <a:ln w="12700" cap="flat">
              <a:solidFill>
                <a:srgbClr val="868685"/>
              </a:solidFill>
              <a:prstDash val="solid"/>
              <a:miter lim="400000"/>
            </a:ln>
          </a:left>
          <a:right>
            <a:ln w="12700" cap="flat">
              <a:solidFill>
                <a:srgbClr val="868685"/>
              </a:solidFill>
              <a:prstDash val="solid"/>
              <a:miter lim="400000"/>
            </a:ln>
          </a:right>
          <a:top>
            <a:ln w="12700" cap="flat">
              <a:solidFill>
                <a:srgbClr val="868685"/>
              </a:solidFill>
              <a:prstDash val="solid"/>
              <a:miter lim="400000"/>
            </a:ln>
          </a:top>
          <a:bottom>
            <a:ln w="12700" cap="flat">
              <a:solidFill>
                <a:srgbClr val="868685"/>
              </a:solidFill>
              <a:prstDash val="solid"/>
              <a:miter lim="400000"/>
            </a:ln>
          </a:bottom>
          <a:insideH>
            <a:ln w="12700" cap="flat">
              <a:solidFill>
                <a:srgbClr val="868685"/>
              </a:solidFill>
              <a:prstDash val="solid"/>
              <a:miter lim="400000"/>
            </a:ln>
          </a:insideH>
          <a:insideV>
            <a:ln w="12700" cap="flat">
              <a:noFill/>
              <a:miter lim="400000"/>
            </a:ln>
          </a:insideV>
        </a:tcBdr>
        <a:fill>
          <a:solidFill>
            <a:srgbClr val="FFFFFF">
              <a:alpha val="5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A3C00"/>
              </a:solidFill>
              <a:prstDash val="solid"/>
              <a:miter lim="400000"/>
            </a:ln>
          </a:top>
          <a:bottom>
            <a:ln w="12700" cap="flat">
              <a:solidFill>
                <a:srgbClr val="9A3C00"/>
              </a:solidFill>
              <a:prstDash val="solid"/>
              <a:miter lim="400000"/>
            </a:ln>
          </a:bottom>
          <a:insideH>
            <a:ln w="12700" cap="flat">
              <a:solidFill>
                <a:srgbClr val="9A3C00"/>
              </a:solidFill>
              <a:prstDash val="solid"/>
              <a:miter lim="400000"/>
            </a:ln>
          </a:insideH>
          <a:insideV>
            <a:ln w="12700" cap="flat">
              <a:noFill/>
              <a:miter lim="400000"/>
            </a:ln>
          </a:insideV>
        </a:tcBdr>
        <a:fill>
          <a:solidFill>
            <a:srgbClr val="DE5F00">
              <a:alpha val="80000"/>
            </a:srgbClr>
          </a:solidFill>
        </a:fill>
      </a:tcStyle>
    </a:firstRow>
  </a:tblStyle>
  <a:tblStyle styleId="{33BA23B1-9221-436E-865A-0063620EA4FD}" styleName="">
    <a:tblBg/>
    <a:wholeTbl>
      <a:tcTxStyle b="off" i="off">
        <a:fontRef idx="minor">
          <a:srgbClr val="858585"/>
        </a:fontRef>
        <a:srgbClr val="858585"/>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noFill/>
        </a:fill>
      </a:tcStyle>
    </a:wholeTbl>
    <a:band2H>
      <a:tcTxStyle b="def" i="def"/>
      <a:tcStyle>
        <a:tcBdr/>
        <a:fill>
          <a:solidFill>
            <a:srgbClr val="685948">
              <a:alpha val="15000"/>
            </a:srgbClr>
          </a:solidFill>
        </a:fill>
      </a:tcStyle>
    </a:band2H>
    <a:firstCol>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160F02">
                  <a:alpha val="70000"/>
                </a:srgbClr>
              </a:solidFill>
              <a:prstDash val="solid"/>
              <a:miter lim="400000"/>
            </a:ln>
          </a:top>
          <a:bottom>
            <a:ln w="25400" cap="flat">
              <a:solidFill>
                <a:srgbClr val="160F02">
                  <a:alpha val="70000"/>
                </a:srgbClr>
              </a:solidFill>
              <a:prstDash val="solid"/>
              <a:miter lim="400000"/>
            </a:ln>
          </a:bottom>
          <a:insideH>
            <a:ln w="25400" cap="flat">
              <a:solidFill>
                <a:srgbClr val="160F02">
                  <a:alpha val="70000"/>
                </a:srgbClr>
              </a:solidFill>
              <a:prstDash val="solid"/>
              <a:miter lim="400000"/>
            </a:ln>
          </a:insideH>
          <a:insideV>
            <a:ln w="25400" cap="flat">
              <a:solidFill>
                <a:srgbClr val="160F02">
                  <a:alpha val="70000"/>
                </a:srgbClr>
              </a:solidFill>
              <a:prstDash val="solid"/>
              <a:miter lim="400000"/>
            </a:ln>
          </a:insideV>
        </a:tcBdr>
        <a:fill>
          <a:solidFill>
            <a:srgbClr val="685948">
              <a:alpha val="62000"/>
            </a:srgbClr>
          </a:solidFill>
        </a:fill>
      </a:tcStyle>
    </a:firstCol>
    <a:lastRow>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lastRow>
    <a:firstRow>
      <a:tcTxStyle b="off" i="off">
        <a:fontRef idx="minor">
          <a:srgbClr val="FFFFFF"/>
        </a:fontRef>
        <a:srgbClr val="FFFFFF"/>
      </a:tcTxStyle>
      <a:tcStyle>
        <a:tcBdr>
          <a:left>
            <a:ln w="25400" cap="flat">
              <a:solidFill>
                <a:srgbClr val="685948">
                  <a:alpha val="62000"/>
                </a:srgbClr>
              </a:solidFill>
              <a:prstDash val="solid"/>
              <a:miter lim="400000"/>
            </a:ln>
          </a:left>
          <a:right>
            <a:ln w="25400" cap="flat">
              <a:solidFill>
                <a:srgbClr val="685948">
                  <a:alpha val="62000"/>
                </a:srgbClr>
              </a:solidFill>
              <a:prstDash val="solid"/>
              <a:miter lim="400000"/>
            </a:ln>
          </a:right>
          <a:top>
            <a:ln w="25400" cap="flat">
              <a:solidFill>
                <a:srgbClr val="685948">
                  <a:alpha val="62000"/>
                </a:srgbClr>
              </a:solidFill>
              <a:prstDash val="solid"/>
              <a:miter lim="400000"/>
            </a:ln>
          </a:top>
          <a:bottom>
            <a:ln w="25400" cap="flat">
              <a:solidFill>
                <a:srgbClr val="685948">
                  <a:alpha val="62000"/>
                </a:srgbClr>
              </a:solidFill>
              <a:prstDash val="solid"/>
              <a:miter lim="400000"/>
            </a:ln>
          </a:bottom>
          <a:insideH>
            <a:ln w="25400" cap="flat">
              <a:solidFill>
                <a:srgbClr val="685948">
                  <a:alpha val="62000"/>
                </a:srgbClr>
              </a:solidFill>
              <a:prstDash val="solid"/>
              <a:miter lim="400000"/>
            </a:ln>
          </a:insideH>
          <a:insideV>
            <a:ln w="25400" cap="flat">
              <a:solidFill>
                <a:srgbClr val="685948">
                  <a:alpha val="62000"/>
                </a:srgbClr>
              </a:solidFill>
              <a:prstDash val="solid"/>
              <a:miter lim="400000"/>
            </a:ln>
          </a:insideV>
        </a:tcBdr>
        <a:fill>
          <a:solidFill>
            <a:srgbClr val="000000">
              <a:alpha val="70000"/>
            </a:srgbClr>
          </a:solidFill>
        </a:fill>
      </a:tcStyle>
    </a:firstRow>
  </a:tblStyle>
  <a:tblStyle styleId="{2708684C-4D16-4618-839F-0558EEFCDFE6}" styleName="">
    <a:tblBg/>
    <a:wholeTbl>
      <a:tcTxStyle b="off" i="off">
        <a:fontRef idx="minor">
          <a:srgbClr val="858585"/>
        </a:fontRef>
        <a:srgbClr val="858585"/>
      </a:tcTxStyle>
      <a:tcStyle>
        <a:tcBdr>
          <a:left>
            <a:ln w="12700" cap="flat">
              <a:noFill/>
              <a:miter lim="400000"/>
            </a:ln>
          </a:left>
          <a:right>
            <a:ln w="12700" cap="flat">
              <a:noFill/>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wholeTbl>
    <a:band2H>
      <a:tcTxStyle b="def" i="def"/>
      <a:tcStyle>
        <a:tcBdr/>
        <a:fill>
          <a:solidFill>
            <a:srgbClr val="FEFEE0">
              <a:alpha val="55000"/>
            </a:srgbClr>
          </a:solidFill>
        </a:fill>
      </a:tcStyle>
    </a:band2H>
    <a:firstCol>
      <a:tcTxStyle b="off" i="off">
        <a:fontRef idx="minor">
          <a:srgbClr val="45A7DE"/>
        </a:fontRef>
        <a:srgbClr val="45A7DE"/>
      </a:tcTxStyle>
      <a:tcStyle>
        <a:tcBdr>
          <a:left>
            <a:ln w="12700" cap="flat">
              <a:noFill/>
              <a:miter lim="400000"/>
            </a:ln>
          </a:left>
          <a:right>
            <a:ln w="31750" cap="flat">
              <a:solidFill>
                <a:schemeClr val="accent5">
                  <a:hueOff val="61010"/>
                  <a:satOff val="20460"/>
                  <a:lumOff val="-2197"/>
                  <a:alpha val="62000"/>
                </a:schemeClr>
              </a:solidFill>
              <a:prstDash val="solid"/>
              <a:miter lim="400000"/>
            </a:ln>
          </a:right>
          <a:top>
            <a:ln w="12700" cap="flat">
              <a:solidFill>
                <a:schemeClr val="accent1">
                  <a:hueOff val="-313507"/>
                  <a:satOff val="34334"/>
                  <a:lumOff val="-8266"/>
                  <a:alpha val="62000"/>
                </a:schemeClr>
              </a:solidFill>
              <a:prstDash val="solid"/>
              <a:miter lim="400000"/>
            </a:ln>
          </a:top>
          <a:bottom>
            <a:ln w="127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Col>
    <a:lastRow>
      <a:tcTxStyle b="off" i="off">
        <a:fontRef idx="minor">
          <a:srgbClr val="45A7DE"/>
        </a:fontRef>
        <a:srgbClr val="45A7DE"/>
      </a:tcTxStyle>
      <a:tcStyle>
        <a:tcBdr>
          <a:left>
            <a:ln w="12700" cap="flat">
              <a:noFill/>
              <a:miter lim="400000"/>
            </a:ln>
          </a:left>
          <a:right>
            <a:ln w="12700" cap="flat">
              <a:noFill/>
              <a:miter lim="400000"/>
            </a:ln>
          </a:right>
          <a:top>
            <a:ln w="25400" cap="flat">
              <a:solidFill>
                <a:schemeClr val="accent1">
                  <a:hueOff val="-313507"/>
                  <a:satOff val="34334"/>
                  <a:lumOff val="-8266"/>
                  <a:alpha val="62000"/>
                </a:schemeClr>
              </a:solidFill>
              <a:prstDash val="solid"/>
              <a:miter lim="400000"/>
            </a:ln>
          </a:top>
          <a:bottom>
            <a:ln w="12700" cap="flat">
              <a:noFill/>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lastRow>
    <a:firstRow>
      <a:tcTxStyle b="off" i="off">
        <a:fontRef idx="minor">
          <a:srgbClr val="45A7DE"/>
        </a:fontRef>
        <a:srgbClr val="45A7DE"/>
      </a:tcTxStyle>
      <a:tcStyle>
        <a:tcBdr>
          <a:left>
            <a:ln w="12700" cap="flat">
              <a:noFill/>
              <a:miter lim="400000"/>
            </a:ln>
          </a:left>
          <a:right>
            <a:ln w="12700" cap="flat">
              <a:noFill/>
              <a:miter lim="400000"/>
            </a:ln>
          </a:right>
          <a:top>
            <a:ln w="12700" cap="flat">
              <a:noFill/>
              <a:miter lim="400000"/>
            </a:ln>
          </a:top>
          <a:bottom>
            <a:ln w="25400" cap="flat">
              <a:solidFill>
                <a:schemeClr val="accent1">
                  <a:hueOff val="-313507"/>
                  <a:satOff val="34334"/>
                  <a:lumOff val="-8266"/>
                  <a:alpha val="62000"/>
                </a:schemeClr>
              </a:solidFill>
              <a:prstDash val="solid"/>
              <a:miter lim="400000"/>
            </a:ln>
          </a:bottom>
          <a:insideH>
            <a:ln w="12700" cap="flat">
              <a:solidFill>
                <a:schemeClr val="accent1">
                  <a:hueOff val="-313507"/>
                  <a:satOff val="34334"/>
                  <a:lumOff val="-8266"/>
                  <a:alpha val="62000"/>
                </a:schemeClr>
              </a:solidFill>
              <a:prstDash val="solid"/>
              <a:miter lim="400000"/>
            </a:ln>
          </a:insideH>
          <a:insideV>
            <a:ln w="12700" cap="flat">
              <a:noFill/>
              <a:miter lim="400000"/>
            </a:ln>
          </a:insideV>
        </a:tcBdr>
        <a:fill>
          <a:solidFill>
            <a:srgbClr val="FFFFFF">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2387600" y="2692400"/>
            <a:ext cx="19621500" cy="3924300"/>
          </a:xfrm>
          <a:prstGeom prst="rect">
            <a:avLst/>
          </a:prstGeom>
        </p:spPr>
        <p:txBody>
          <a:bodyPr anchor="b"/>
          <a:lstStyle>
            <a:lvl1pPr>
              <a:defRPr sz="13200"/>
            </a:lvl1pPr>
          </a:lstStyle>
          <a:p>
            <a:pPr/>
            <a:r>
              <a:t>Title Text</a:t>
            </a:r>
          </a:p>
        </p:txBody>
      </p:sp>
      <p:sp>
        <p:nvSpPr>
          <p:cNvPr id="12" name="Body Level One…"/>
          <p:cNvSpPr txBox="1"/>
          <p:nvPr>
            <p:ph type="body" sz="quarter" idx="1"/>
          </p:nvPr>
        </p:nvSpPr>
        <p:spPr>
          <a:xfrm>
            <a:off x="2387600" y="7048500"/>
            <a:ext cx="19621500" cy="17907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nchor="b"/>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Type a quote here.”"/>
          <p:cNvSpPr txBox="1"/>
          <p:nvPr>
            <p:ph type="body" sz="quarter" idx="13"/>
          </p:nvPr>
        </p:nvSpPr>
        <p:spPr>
          <a:xfrm>
            <a:off x="2387600" y="6045200"/>
            <a:ext cx="19621500" cy="876300"/>
          </a:xfrm>
          <a:prstGeom prst="rect">
            <a:avLst/>
          </a:prstGeom>
        </p:spPr>
        <p:txBody>
          <a:bodyPr>
            <a:spAutoFit/>
          </a:bodyPr>
          <a:lstStyle>
            <a:lvl1pPr marL="0" indent="0" algn="ctr">
              <a:spcBef>
                <a:spcPts val="0"/>
              </a:spcBef>
              <a:buSzTx/>
              <a:buNone/>
              <a:defRPr sz="5600">
                <a:solidFill>
                  <a:srgbClr val="45A7DE"/>
                </a:solidFill>
              </a:defRPr>
            </a:lvl1pPr>
          </a:lstStyle>
          <a:p>
            <a:pPr/>
            <a:r>
              <a:t>“Type a quote here.”</a:t>
            </a:r>
          </a:p>
        </p:txBody>
      </p:sp>
      <p:sp>
        <p:nvSpPr>
          <p:cNvPr id="94" name="–Johnny Appleseed"/>
          <p:cNvSpPr txBox="1"/>
          <p:nvPr>
            <p:ph type="body" sz="quarter" idx="14"/>
          </p:nvPr>
        </p:nvSpPr>
        <p:spPr>
          <a:xfrm>
            <a:off x="2387600" y="8953500"/>
            <a:ext cx="19621500" cy="787400"/>
          </a:xfrm>
          <a:prstGeom prst="rect">
            <a:avLst/>
          </a:prstGeom>
        </p:spPr>
        <p:txBody>
          <a:bodyPr anchor="t">
            <a:spAutoFit/>
          </a:bodyPr>
          <a:lstStyle>
            <a:lvl1pPr marL="0" indent="0" algn="ctr">
              <a:spcBef>
                <a:spcPts val="0"/>
              </a:spcBef>
              <a:buSzTx/>
              <a:buNone/>
              <a:defRPr sz="5000"/>
            </a:lvl1pPr>
          </a:lstStyle>
          <a:p>
            <a:pPr/>
            <a:r>
              <a:t>–Johnny Appleseed</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190500"/>
            <a:ext cx="24384000" cy="14093953"/>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4667250" y="-231128"/>
            <a:ext cx="17402076" cy="10058401"/>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2387600" y="8623300"/>
            <a:ext cx="19621500" cy="2400300"/>
          </a:xfrm>
          <a:prstGeom prst="rect">
            <a:avLst/>
          </a:prstGeom>
        </p:spPr>
        <p:txBody>
          <a:bodyPr anchor="b"/>
          <a:lstStyle>
            <a:lvl1pPr>
              <a:defRPr sz="13200"/>
            </a:lvl1pPr>
          </a:lstStyle>
          <a:p>
            <a:pPr/>
            <a:r>
              <a:t>Title Text</a:t>
            </a:r>
          </a:p>
        </p:txBody>
      </p:sp>
      <p:sp>
        <p:nvSpPr>
          <p:cNvPr id="22" name="Body Level One…"/>
          <p:cNvSpPr txBox="1"/>
          <p:nvPr>
            <p:ph type="body" sz="quarter" idx="1"/>
          </p:nvPr>
        </p:nvSpPr>
        <p:spPr>
          <a:xfrm>
            <a:off x="2387600" y="11150600"/>
            <a:ext cx="19621500" cy="17907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2387600" y="4000500"/>
            <a:ext cx="19621500" cy="5715000"/>
          </a:xfrm>
          <a:prstGeom prst="rect">
            <a:avLst/>
          </a:prstGeom>
        </p:spPr>
        <p:txBody>
          <a:bodyPr/>
          <a:lstStyle>
            <a:lvl1pPr>
              <a:defRPr sz="13200"/>
            </a:lvl1p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butterfly-and-leaf_3000x1734.jpeg"/>
          <p:cNvSpPr/>
          <p:nvPr>
            <p:ph type="pic" idx="13"/>
          </p:nvPr>
        </p:nvSpPr>
        <p:spPr>
          <a:xfrm>
            <a:off x="10530071" y="554566"/>
            <a:ext cx="20258478" cy="11709401"/>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711200" y="1981200"/>
            <a:ext cx="14046200" cy="4648200"/>
          </a:xfrm>
          <a:prstGeom prst="rect">
            <a:avLst/>
          </a:prstGeom>
        </p:spPr>
        <p:txBody>
          <a:bodyPr anchor="b"/>
          <a:lstStyle/>
          <a:p>
            <a:pPr/>
            <a:r>
              <a:t>Title Text</a:t>
            </a:r>
          </a:p>
        </p:txBody>
      </p:sp>
      <p:sp>
        <p:nvSpPr>
          <p:cNvPr id="40" name="Body Level One…"/>
          <p:cNvSpPr txBox="1"/>
          <p:nvPr>
            <p:ph type="body" sz="half" idx="1"/>
          </p:nvPr>
        </p:nvSpPr>
        <p:spPr>
          <a:xfrm>
            <a:off x="711200" y="6731000"/>
            <a:ext cx="14046200" cy="52324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2387600" y="3898900"/>
            <a:ext cx="196215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butterfly-and-leaf_3000x1734.jpeg"/>
          <p:cNvSpPr/>
          <p:nvPr>
            <p:ph type="pic" idx="13"/>
          </p:nvPr>
        </p:nvSpPr>
        <p:spPr>
          <a:xfrm>
            <a:off x="9919689" y="3141992"/>
            <a:ext cx="16395701" cy="9476716"/>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2387600" y="3898900"/>
            <a:ext cx="10223500" cy="8039100"/>
          </a:xfrm>
          <a:prstGeom prst="rect">
            <a:avLst/>
          </a:prstGeom>
        </p:spPr>
        <p:txBody>
          <a:bodyPr/>
          <a:lstStyle>
            <a:lvl1pPr marL="673099" indent="-673099">
              <a:spcBef>
                <a:spcPts val="5300"/>
              </a:spcBef>
              <a:buSzPct val="50000"/>
              <a:buBlip>
                <a:blip r:embed="rId2"/>
              </a:buBlip>
              <a:defRPr sz="5000"/>
            </a:lvl1pPr>
            <a:lvl2pPr marL="1346200" indent="-673100">
              <a:spcBef>
                <a:spcPts val="5300"/>
              </a:spcBef>
              <a:buSzPct val="50000"/>
              <a:buBlip>
                <a:blip r:embed="rId2"/>
              </a:buBlip>
              <a:defRPr sz="5000"/>
            </a:lvl2pPr>
            <a:lvl3pPr marL="2019300" indent="-673100">
              <a:spcBef>
                <a:spcPts val="5300"/>
              </a:spcBef>
              <a:buSzPct val="50000"/>
              <a:buBlip>
                <a:blip r:embed="rId2"/>
              </a:buBlip>
              <a:defRPr sz="5000"/>
            </a:lvl3pPr>
            <a:lvl4pPr marL="2692400" indent="-673100">
              <a:spcBef>
                <a:spcPts val="5300"/>
              </a:spcBef>
              <a:buSzPct val="50000"/>
              <a:buBlip>
                <a:blip r:embed="rId2"/>
              </a:buBlip>
              <a:defRPr sz="5000"/>
            </a:lvl4pPr>
            <a:lvl5pPr marL="3365500" indent="-673100">
              <a:spcBef>
                <a:spcPts val="5300"/>
              </a:spcBef>
              <a:buSzPct val="50000"/>
              <a:buBlip>
                <a:blip r:embed="rId2"/>
              </a:buBlip>
              <a:defRPr sz="50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idx="13"/>
          </p:nvPr>
        </p:nvSpPr>
        <p:spPr>
          <a:xfrm rot="21600000">
            <a:off x="11168731" y="-2006599"/>
            <a:ext cx="14294116" cy="14294077"/>
          </a:xfrm>
          <a:prstGeom prst="rect">
            <a:avLst/>
          </a:prstGeom>
          <a:ln w="9525">
            <a:round/>
          </a:ln>
        </p:spPr>
        <p:txBody>
          <a:bodyPr lIns="91439" tIns="45719" rIns="91439" bIns="45719" anchor="t">
            <a:noAutofit/>
          </a:bodyPr>
          <a:lstStyle/>
          <a:p>
            <a:pPr/>
          </a:p>
        </p:txBody>
      </p:sp>
      <p:sp>
        <p:nvSpPr>
          <p:cNvPr id="84" name="Image"/>
          <p:cNvSpPr/>
          <p:nvPr>
            <p:ph type="pic" sz="half" idx="14"/>
          </p:nvPr>
        </p:nvSpPr>
        <p:spPr>
          <a:xfrm rot="21600000">
            <a:off x="13285117" y="6292593"/>
            <a:ext cx="13249309" cy="7658101"/>
          </a:xfrm>
          <a:prstGeom prst="rect">
            <a:avLst/>
          </a:prstGeom>
          <a:ln w="9525">
            <a:round/>
          </a:ln>
        </p:spPr>
        <p:txBody>
          <a:bodyPr lIns="91439" tIns="45719" rIns="91439" bIns="45719" anchor="t">
            <a:noAutofit/>
          </a:bodyPr>
          <a:lstStyle/>
          <a:p>
            <a:pPr/>
          </a:p>
        </p:txBody>
      </p:sp>
      <p:sp>
        <p:nvSpPr>
          <p:cNvPr id="85" name="Image"/>
          <p:cNvSpPr/>
          <p:nvPr>
            <p:ph type="pic" idx="15"/>
          </p:nvPr>
        </p:nvSpPr>
        <p:spPr>
          <a:xfrm>
            <a:off x="558800" y="-2946400"/>
            <a:ext cx="15062200" cy="198374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2387600" y="1790700"/>
            <a:ext cx="196215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2387600" y="355600"/>
            <a:ext cx="19621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56985" y="13106400"/>
            <a:ext cx="461773" cy="431800"/>
          </a:xfrm>
          <a:prstGeom prst="rect">
            <a:avLst/>
          </a:prstGeom>
          <a:ln w="12700">
            <a:miter lim="400000"/>
          </a:ln>
        </p:spPr>
        <p:txBody>
          <a:bodyPr wrap="none" lIns="50800" tIns="50800" rIns="50800" bIns="50800">
            <a:spAutoFit/>
          </a:bodyPr>
          <a:lstStyle>
            <a:lvl1pPr>
              <a:defRPr sz="2400">
                <a:solidFill>
                  <a:srgbClr val="868686"/>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45A7DE"/>
          </a:solidFill>
          <a:uFillTx/>
          <a:latin typeface="+mn-lt"/>
          <a:ea typeface="+mn-ea"/>
          <a:cs typeface="+mn-cs"/>
          <a:sym typeface="Marker Felt"/>
        </a:defRPr>
      </a:lvl9pPr>
    </p:titleStyle>
    <p:bodyStyle>
      <a:lvl1pPr marL="889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1pPr>
      <a:lvl2pPr marL="1778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2pPr>
      <a:lvl3pPr marL="2667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3pPr>
      <a:lvl4pPr marL="3556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4pPr>
      <a:lvl5pPr marL="4445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5pPr>
      <a:lvl6pPr marL="5334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6pPr>
      <a:lvl7pPr marL="6223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7pPr>
      <a:lvl8pPr marL="7112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8pPr>
      <a:lvl9pPr marL="8001000" marR="0" indent="-889000" algn="l" defTabSz="825500" rtl="0" latinLnBrk="0">
        <a:lnSpc>
          <a:spcPct val="100000"/>
        </a:lnSpc>
        <a:spcBef>
          <a:spcPts val="5900"/>
        </a:spcBef>
        <a:spcAft>
          <a:spcPts val="0"/>
        </a:spcAft>
        <a:buClrTx/>
        <a:buSzPct val="47000"/>
        <a:buFontTx/>
        <a:buBlip>
          <a:blip r:embed="rId3"/>
        </a:buBlip>
        <a:tabLst/>
        <a:defRPr b="0" baseline="0" cap="none" i="0" spc="0" strike="noStrike" sz="6400" u="none">
          <a:solidFill>
            <a:srgbClr val="858585"/>
          </a:solidFill>
          <a:uFillTx/>
          <a:latin typeface="+mn-lt"/>
          <a:ea typeface="+mn-ea"/>
          <a:cs typeface="+mn-cs"/>
          <a:sym typeface="Marker Fel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Marker Fel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2">
            <a:alphaModFix amt="10094"/>
            <a:extLst/>
          </a:blip>
          <a:srcRect l="8454" t="0" r="8454" b="0"/>
          <a:stretch>
            <a:fillRect/>
          </a:stretch>
        </p:blipFill>
        <p:spPr>
          <a:xfrm>
            <a:off x="107330" y="-853282"/>
            <a:ext cx="24169380" cy="19488151"/>
          </a:xfrm>
          <a:prstGeom prst="rect">
            <a:avLst/>
          </a:prstGeom>
          <a:ln w="3175">
            <a:solidFill>
              <a:srgbClr val="000000"/>
            </a:solidFill>
            <a:miter lim="400000"/>
          </a:ln>
        </p:spPr>
      </p:pic>
      <p:sp>
        <p:nvSpPr>
          <p:cNvPr id="120" name="Relocation Recommendation from Delhi to Toronto"/>
          <p:cNvSpPr txBox="1"/>
          <p:nvPr>
            <p:ph type="ctrTitle"/>
          </p:nvPr>
        </p:nvSpPr>
        <p:spPr>
          <a:prstGeom prst="rect">
            <a:avLst/>
          </a:prstGeom>
        </p:spPr>
        <p:txBody>
          <a:bodyPr/>
          <a:lstStyle/>
          <a:p>
            <a:pPr/>
            <a:r>
              <a:t>Relocation Recommendation from Delhi to Toronto</a:t>
            </a:r>
          </a:p>
        </p:txBody>
      </p:sp>
      <p:sp>
        <p:nvSpPr>
          <p:cNvPr id="121" name="Battle of Neighborhoods(Capstone)"/>
          <p:cNvSpPr txBox="1"/>
          <p:nvPr>
            <p:ph type="subTitle" sz="quarter" idx="1"/>
          </p:nvPr>
        </p:nvSpPr>
        <p:spPr>
          <a:xfrm>
            <a:off x="2387600" y="8429167"/>
            <a:ext cx="19621501" cy="1790701"/>
          </a:xfrm>
          <a:prstGeom prst="rect">
            <a:avLst/>
          </a:prstGeom>
        </p:spPr>
        <p:txBody>
          <a:bodyPr/>
          <a:lstStyle>
            <a:lvl1pPr>
              <a:defRPr>
                <a:solidFill>
                  <a:schemeClr val="accent3">
                    <a:hueOff val="-321740"/>
                    <a:satOff val="10908"/>
                    <a:lumOff val="-15098"/>
                  </a:schemeClr>
                </a:solidFill>
              </a:defRPr>
            </a:lvl1pPr>
          </a:lstStyle>
          <a:p>
            <a:pPr/>
            <a:r>
              <a:t>Battle of Neighborhoods(Capstone)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lt" backwards="0">
                                    <p:tmAbs val="0"/>
                                  </p:iterate>
                                  <p:childTnLst>
                                    <p:set>
                                      <p:cBhvr>
                                        <p:cTn id="6" fill="hold"/>
                                        <p:tgtEl>
                                          <p:spTgt spid="121"/>
                                        </p:tgtEl>
                                        <p:attrNameLst>
                                          <p:attrName>style.visibility</p:attrName>
                                        </p:attrNameLst>
                                      </p:cBhvr>
                                      <p:to>
                                        <p:strVal val="visible"/>
                                      </p:to>
                                    </p:set>
                                    <p:animEffect filter="fade" transition="in">
                                      <p:cBhvr>
                                        <p:cTn id="7"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imilarly"/>
          <p:cNvSpPr txBox="1"/>
          <p:nvPr>
            <p:ph type="title"/>
          </p:nvPr>
        </p:nvSpPr>
        <p:spPr>
          <a:xfrm>
            <a:off x="17730071" y="355600"/>
            <a:ext cx="6003676" cy="13004800"/>
          </a:xfrm>
          <a:prstGeom prst="rect">
            <a:avLst/>
          </a:prstGeom>
        </p:spPr>
        <p:txBody>
          <a:bodyPr/>
          <a:lstStyle>
            <a:lvl1pPr>
              <a:defRPr>
                <a:solidFill>
                  <a:schemeClr val="accent2"/>
                </a:solidFill>
              </a:defRPr>
            </a:lvl1pPr>
          </a:lstStyle>
          <a:p>
            <a:pPr/>
            <a:r>
              <a:t>Similarly</a:t>
            </a:r>
          </a:p>
        </p:txBody>
      </p:sp>
      <p:pic>
        <p:nvPicPr>
          <p:cNvPr id="157" name="Image" descr="Image"/>
          <p:cNvPicPr>
            <a:picLocks noChangeAspect="1"/>
          </p:cNvPicPr>
          <p:nvPr/>
        </p:nvPicPr>
        <p:blipFill>
          <a:blip r:embed="rId2">
            <a:extLst/>
          </a:blip>
          <a:srcRect l="0" t="0" r="14536" b="0"/>
          <a:stretch>
            <a:fillRect/>
          </a:stretch>
        </p:blipFill>
        <p:spPr>
          <a:xfrm>
            <a:off x="-183970" y="18275"/>
            <a:ext cx="17354638" cy="1367945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he neighbourhoods recommendation obtained here are not completely accurate.…"/>
          <p:cNvSpPr txBox="1"/>
          <p:nvPr/>
        </p:nvSpPr>
        <p:spPr>
          <a:xfrm>
            <a:off x="614521" y="3922628"/>
            <a:ext cx="23154959" cy="84887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952500" indent="-952500" algn="l">
              <a:spcBef>
                <a:spcPts val="5300"/>
              </a:spcBef>
              <a:buSzPct val="100000"/>
              <a:buAutoNum type="arabicPeriod" startAt="1"/>
              <a:defRPr sz="5000"/>
            </a:pPr>
            <a:r>
              <a:t>The neighbourhoods recommendation obtained here are not completely accurate. </a:t>
            </a:r>
          </a:p>
          <a:p>
            <a:pPr marL="952500" indent="-952500" algn="l">
              <a:spcBef>
                <a:spcPts val="5300"/>
              </a:spcBef>
              <a:buSzPct val="100000"/>
              <a:buAutoNum type="arabicPeriod" startAt="1"/>
              <a:defRPr sz="5000"/>
            </a:pPr>
            <a:r>
              <a:t>This is due to the limitations in the dataset used in the project. Due to lack of cross referencing sources, we may have missed a few neighbourhoods from our consideration. </a:t>
            </a:r>
          </a:p>
          <a:p>
            <a:pPr marL="952500" indent="-952500" algn="l">
              <a:spcBef>
                <a:spcPts val="5300"/>
              </a:spcBef>
              <a:buSzPct val="100000"/>
              <a:buAutoNum type="arabicPeriod" startAt="1"/>
              <a:defRPr sz="5000"/>
            </a:pPr>
            <a:r>
              <a:t>The foursquare API does not contain, or does not rely, a comprehensive dataset about the Venues present in Delhi. Surely, in a city like Delhi with a population of over 19 million, there are much more criteria which should have been taken into account. </a:t>
            </a:r>
          </a:p>
          <a:p>
            <a:pPr marL="952500" indent="-952500" algn="l">
              <a:spcBef>
                <a:spcPts val="5300"/>
              </a:spcBef>
              <a:buSzPct val="100000"/>
              <a:buAutoNum type="arabicPeriod" startAt="1"/>
              <a:defRPr sz="5000"/>
            </a:pPr>
            <a:r>
              <a:t>Also in this study no cultural, and social background of particular parties were taken into account thus making this study over-generalised.</a:t>
            </a:r>
          </a:p>
        </p:txBody>
      </p:sp>
      <p:sp>
        <p:nvSpPr>
          <p:cNvPr id="160" name="An Important Note"/>
          <p:cNvSpPr txBox="1"/>
          <p:nvPr/>
        </p:nvSpPr>
        <p:spPr>
          <a:xfrm>
            <a:off x="5522689" y="1286953"/>
            <a:ext cx="10998506" cy="163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200">
                <a:solidFill>
                  <a:srgbClr val="45A7DE"/>
                </a:solidFill>
              </a:defRPr>
            </a:lvl1pPr>
          </a:lstStyle>
          <a:p>
            <a:pPr/>
            <a:r>
              <a:t>An Important Note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4" name="Image"/>
          <p:cNvGrpSpPr/>
          <p:nvPr/>
        </p:nvGrpSpPr>
        <p:grpSpPr>
          <a:xfrm>
            <a:off x="887393" y="-5295985"/>
            <a:ext cx="22609214" cy="21228886"/>
            <a:chOff x="0" y="0"/>
            <a:chExt cx="22609213" cy="21228885"/>
          </a:xfrm>
        </p:grpSpPr>
        <p:pic>
          <p:nvPicPr>
            <p:cNvPr id="163" name="Image" descr="Image"/>
            <p:cNvPicPr>
              <a:picLocks noChangeAspect="1"/>
            </p:cNvPicPr>
            <p:nvPr/>
          </p:nvPicPr>
          <p:blipFill>
            <a:blip r:embed="rId2">
              <a:alphaModFix amt="17055"/>
              <a:extLst/>
            </a:blip>
            <a:srcRect l="13643" t="0" r="13643" b="0"/>
            <a:stretch>
              <a:fillRect/>
            </a:stretch>
          </p:blipFill>
          <p:spPr>
            <a:xfrm>
              <a:off x="12700" y="318619"/>
              <a:ext cx="22583814" cy="20808667"/>
            </a:xfrm>
            <a:prstGeom prst="rect">
              <a:avLst/>
            </a:prstGeom>
            <a:ln>
              <a:noFill/>
            </a:ln>
            <a:effectLst/>
          </p:spPr>
        </p:pic>
        <p:pic>
          <p:nvPicPr>
            <p:cNvPr id="162" name="Image" descr="Image"/>
            <p:cNvPicPr>
              <a:picLocks noChangeAspect="0"/>
            </p:cNvPicPr>
            <p:nvPr/>
          </p:nvPicPr>
          <p:blipFill>
            <a:blip r:embed="rId3">
              <a:alphaModFix amt="17055"/>
              <a:extLst/>
            </a:blip>
            <a:stretch>
              <a:fillRect/>
            </a:stretch>
          </p:blipFill>
          <p:spPr>
            <a:xfrm>
              <a:off x="-1" y="0"/>
              <a:ext cx="22609215" cy="21228886"/>
            </a:xfrm>
            <a:prstGeom prst="rect">
              <a:avLst/>
            </a:prstGeom>
            <a:effectLst/>
          </p:spPr>
        </p:pic>
      </p:grpSp>
      <p:sp>
        <p:nvSpPr>
          <p:cNvPr id="165" name="It is always helpful to make use of technology to stay one step ahead i.e. finding out more about places before moving into a neighbourhood.…"/>
          <p:cNvSpPr txBox="1"/>
          <p:nvPr/>
        </p:nvSpPr>
        <p:spPr>
          <a:xfrm>
            <a:off x="299479" y="4169792"/>
            <a:ext cx="24434801" cy="762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94531" indent="-694531" algn="l">
              <a:spcBef>
                <a:spcPts val="5300"/>
              </a:spcBef>
              <a:buSzPct val="75000"/>
              <a:buChar char="•"/>
              <a:defRPr sz="5000"/>
            </a:pPr>
            <a:r>
              <a:t>It is always helpful to make use of technology to stay one step ahead i.e. finding out more about places before moving into a neighbourhood. </a:t>
            </a:r>
          </a:p>
          <a:p>
            <a:pPr marL="694531" indent="-694531" algn="l">
              <a:spcBef>
                <a:spcPts val="5300"/>
              </a:spcBef>
              <a:buSzPct val="75000"/>
              <a:buChar char="•"/>
              <a:defRPr sz="5000"/>
            </a:pPr>
            <a:r>
              <a:t>The future of this project includes taking other factors such as cost of living in the areas into consideration to shortlist the borough, such as filtering areas based on a predefined budget.  Thus more personalisation according to each migrant can be easily approached. </a:t>
            </a:r>
          </a:p>
          <a:p>
            <a:pPr marL="694531" indent="-694531" algn="l">
              <a:spcBef>
                <a:spcPts val="5300"/>
              </a:spcBef>
              <a:buSzPct val="75000"/>
              <a:buChar char="•"/>
              <a:defRPr sz="5000"/>
            </a:pPr>
            <a:r>
              <a:t>Also, the resulted neighbourhood recommendation in Toronto can act as a good starting point for figuring out which location might suit best to a migrant. Each person then, by his personal preferences can further refine the study and take benefits of initial iterations provided in this Project.</a:t>
            </a:r>
          </a:p>
        </p:txBody>
      </p:sp>
      <p:sp>
        <p:nvSpPr>
          <p:cNvPr id="166" name="Conclusion"/>
          <p:cNvSpPr txBox="1"/>
          <p:nvPr>
            <p:ph type="title" idx="4294967295"/>
          </p:nvPr>
        </p:nvSpPr>
        <p:spPr>
          <a:xfrm>
            <a:off x="2381249" y="355600"/>
            <a:ext cx="19621501" cy="3429000"/>
          </a:xfrm>
          <a:prstGeom prst="rect">
            <a:avLst/>
          </a:prstGeom>
        </p:spPr>
        <p:txBody>
          <a:bodyPr/>
          <a:lstStyle/>
          <a:p>
            <a:pPr/>
            <a:r>
              <a:t>Conclusion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Image" descr="Image"/>
          <p:cNvPicPr>
            <a:picLocks noChangeAspect="0"/>
          </p:cNvPicPr>
          <p:nvPr>
            <p:ph type="pic" idx="13"/>
          </p:nvPr>
        </p:nvPicPr>
        <p:blipFill>
          <a:blip r:embed="rId2">
            <a:extLst/>
          </a:blip>
          <a:stretch>
            <a:fillRect/>
          </a:stretch>
        </p:blipFill>
        <p:spPr>
          <a:xfrm>
            <a:off x="13258800" y="3580280"/>
            <a:ext cx="8750300" cy="8459321"/>
          </a:xfrm>
          <a:prstGeom prst="rect">
            <a:avLst/>
          </a:prstGeom>
        </p:spPr>
      </p:pic>
      <p:sp>
        <p:nvSpPr>
          <p:cNvPr id="124" name="Contents"/>
          <p:cNvSpPr txBox="1"/>
          <p:nvPr>
            <p:ph type="title"/>
          </p:nvPr>
        </p:nvSpPr>
        <p:spPr>
          <a:prstGeom prst="rect">
            <a:avLst/>
          </a:prstGeom>
        </p:spPr>
        <p:txBody>
          <a:bodyPr/>
          <a:lstStyle/>
          <a:p>
            <a:pPr/>
            <a:r>
              <a:t>Contents</a:t>
            </a:r>
          </a:p>
        </p:txBody>
      </p:sp>
      <p:sp>
        <p:nvSpPr>
          <p:cNvPr id="125" name="Introduction to Problem…"/>
          <p:cNvSpPr txBox="1"/>
          <p:nvPr>
            <p:ph type="body" sz="half" idx="1"/>
          </p:nvPr>
        </p:nvSpPr>
        <p:spPr>
          <a:prstGeom prst="rect">
            <a:avLst/>
          </a:prstGeom>
        </p:spPr>
        <p:txBody>
          <a:bodyPr/>
          <a:lstStyle/>
          <a:p>
            <a:pPr marL="763706" indent="-763706" defTabSz="718184">
              <a:spcBef>
                <a:spcPts val="5100"/>
              </a:spcBef>
              <a:buClr>
                <a:srgbClr val="808785"/>
              </a:buClr>
              <a:buSzPct val="100000"/>
              <a:buChar char="•"/>
              <a:defRPr sz="5568"/>
            </a:pPr>
            <a:r>
              <a:t>Introduction to Problem</a:t>
            </a:r>
          </a:p>
          <a:p>
            <a:pPr marL="763706" indent="-763706" defTabSz="718184">
              <a:spcBef>
                <a:spcPts val="5100"/>
              </a:spcBef>
              <a:buClr>
                <a:srgbClr val="808785"/>
              </a:buClr>
              <a:buSzPct val="100000"/>
              <a:buChar char="•"/>
              <a:defRPr sz="5568"/>
            </a:pPr>
            <a:r>
              <a:t>Data Selection and Preparation</a:t>
            </a:r>
          </a:p>
          <a:p>
            <a:pPr marL="763706" indent="-763706" defTabSz="718184">
              <a:spcBef>
                <a:spcPts val="5100"/>
              </a:spcBef>
              <a:buClr>
                <a:srgbClr val="808785"/>
              </a:buClr>
              <a:buSzPct val="100000"/>
              <a:buChar char="•"/>
              <a:defRPr sz="5568"/>
            </a:pPr>
            <a:r>
              <a:t>METHODOLOGY</a:t>
            </a:r>
          </a:p>
          <a:p>
            <a:pPr marL="763706" indent="-763706" defTabSz="718184">
              <a:spcBef>
                <a:spcPts val="5100"/>
              </a:spcBef>
              <a:buClr>
                <a:srgbClr val="808785"/>
              </a:buClr>
              <a:buSzPct val="100000"/>
              <a:buChar char="•"/>
              <a:defRPr sz="5568"/>
            </a:pPr>
            <a:r>
              <a:t>RESULTS</a:t>
            </a:r>
          </a:p>
          <a:p>
            <a:pPr marL="763706" indent="-763706" defTabSz="718184">
              <a:spcBef>
                <a:spcPts val="5100"/>
              </a:spcBef>
              <a:buClr>
                <a:srgbClr val="808785"/>
              </a:buClr>
              <a:buSzPct val="100000"/>
              <a:buChar char="•"/>
              <a:defRPr sz="5568"/>
            </a:pPr>
            <a:r>
              <a:t>DISCUSSION</a:t>
            </a:r>
          </a:p>
          <a:p>
            <a:pPr marL="763706" indent="-763706" defTabSz="718184">
              <a:spcBef>
                <a:spcPts val="5100"/>
              </a:spcBef>
              <a:buClr>
                <a:srgbClr val="808785"/>
              </a:buClr>
              <a:buSzPct val="100000"/>
              <a:buChar char="•"/>
              <a:defRPr sz="5568"/>
            </a:pPr>
            <a:r>
              <a:t>CONCLUSION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Introduction"/>
          <p:cNvSpPr txBox="1"/>
          <p:nvPr>
            <p:ph type="title"/>
          </p:nvPr>
        </p:nvSpPr>
        <p:spPr>
          <a:prstGeom prst="rect">
            <a:avLst/>
          </a:prstGeom>
        </p:spPr>
        <p:txBody>
          <a:bodyPr/>
          <a:lstStyle/>
          <a:p>
            <a:pPr/>
            <a:r>
              <a:t>Introduction</a:t>
            </a:r>
          </a:p>
        </p:txBody>
      </p:sp>
      <p:sp>
        <p:nvSpPr>
          <p:cNvPr id="128" name="We need to find locations(Neighbourhood) that have a similar nearby venues in Toronto compared to persons native Neighbourhood in Delhi.  Also, we need locations that are close to Work/Study location in Toronto. We will use our data science powers to gen"/>
          <p:cNvSpPr txBox="1"/>
          <p:nvPr>
            <p:ph type="body" idx="1"/>
          </p:nvPr>
        </p:nvSpPr>
        <p:spPr>
          <a:prstGeom prst="rect">
            <a:avLst/>
          </a:prstGeom>
        </p:spPr>
        <p:txBody>
          <a:bodyPr/>
          <a:lstStyle>
            <a:lvl1pPr marL="0" indent="0">
              <a:buSzTx/>
              <a:buNone/>
              <a:defRPr sz="5500"/>
            </a:lvl1pPr>
          </a:lstStyle>
          <a:p>
            <a:pPr/>
            <a:r>
              <a:t>We need to find locations(Neighbourhood) that have a similar nearby venues in Toronto compared to persons native Neighbourhood in Delhi.  Also, we need locations that are close to Work/Study location in Toronto. We will use our data science powers to generate a few most promising neighbourhoods based on this criteria. Advantages of each area will then be clearly Expressed so that best possible final location can be chosen.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DATA SeLection and preparation"/>
          <p:cNvSpPr txBox="1"/>
          <p:nvPr>
            <p:ph type="title"/>
          </p:nvPr>
        </p:nvSpPr>
        <p:spPr>
          <a:xfrm>
            <a:off x="2223791" y="355599"/>
            <a:ext cx="19621501" cy="3429001"/>
          </a:xfrm>
          <a:prstGeom prst="rect">
            <a:avLst/>
          </a:prstGeom>
        </p:spPr>
        <p:txBody>
          <a:bodyPr/>
          <a:lstStyle/>
          <a:p>
            <a:pPr/>
            <a:r>
              <a:t>DATA SeLection and preparation</a:t>
            </a:r>
          </a:p>
        </p:txBody>
      </p:sp>
      <p:sp>
        <p:nvSpPr>
          <p:cNvPr id="131" name="Borough nearby Office/University location in the city of Toronto.…"/>
          <p:cNvSpPr txBox="1"/>
          <p:nvPr>
            <p:ph type="body" idx="1"/>
          </p:nvPr>
        </p:nvSpPr>
        <p:spPr>
          <a:prstGeom prst="rect">
            <a:avLst/>
          </a:prstGeom>
        </p:spPr>
        <p:txBody>
          <a:bodyPr/>
          <a:lstStyle/>
          <a:p>
            <a:pPr marL="0" indent="0" defTabSz="306324">
              <a:spcBef>
                <a:spcPts val="600"/>
              </a:spcBef>
              <a:buSzTx/>
              <a:buNone/>
              <a:defRPr b="1" sz="804">
                <a:solidFill>
                  <a:srgbClr val="367DA2"/>
                </a:solidFill>
                <a:latin typeface="Helvetica Neue"/>
                <a:ea typeface="Helvetica Neue"/>
                <a:cs typeface="Helvetica Neue"/>
                <a:sym typeface="Helvetica Neue"/>
              </a:defRPr>
            </a:pPr>
          </a:p>
          <a:p>
            <a:pPr marL="420101" indent="-420101" defTabSz="553084">
              <a:spcBef>
                <a:spcPts val="3900"/>
              </a:spcBef>
              <a:buClr>
                <a:srgbClr val="808785"/>
              </a:buClr>
              <a:buSzPct val="100000"/>
              <a:buChar char="•"/>
              <a:defRPr sz="4288"/>
            </a:pPr>
            <a:r>
              <a:t>  Borough nearby Office/University location in the city of Toronto.</a:t>
            </a:r>
          </a:p>
          <a:p>
            <a:pPr lvl="3" marL="804951" indent="-524154" algn="ctr" defTabSz="553084">
              <a:spcBef>
                <a:spcPts val="0"/>
              </a:spcBef>
              <a:buClr>
                <a:srgbClr val="F3B329"/>
              </a:buClr>
              <a:buSzPct val="50000"/>
              <a:buBlip>
                <a:blip r:embed="rId2"/>
              </a:buBlip>
              <a:defRPr b="1" sz="3752">
                <a:solidFill>
                  <a:srgbClr val="5A554C"/>
                </a:solidFill>
              </a:defRPr>
            </a:pPr>
          </a:p>
          <a:p>
            <a:pPr lvl="3" marL="0" indent="0" algn="ctr" defTabSz="553084">
              <a:spcBef>
                <a:spcPts val="0"/>
              </a:spcBef>
              <a:buSzTx/>
              <a:buNone/>
              <a:defRPr b="1" sz="3752">
                <a:solidFill>
                  <a:schemeClr val="accent2"/>
                </a:solidFill>
              </a:defRPr>
            </a:pPr>
            <a:r>
              <a:rPr>
                <a:solidFill>
                  <a:srgbClr val="5A554C"/>
                </a:solidFill>
              </a:rPr>
              <a:t>FOR OUR PROJECT PURPOSE WE ASSUME THAT THESE BOROUGHS ARE </a:t>
            </a:r>
            <a:br/>
            <a:r>
              <a:rPr>
                <a:solidFill>
                  <a:schemeClr val="accent4">
                    <a:hueOff val="76396"/>
                    <a:satOff val="3365"/>
                    <a:lumOff val="10784"/>
                  </a:schemeClr>
                </a:solidFill>
              </a:rPr>
              <a:t>NORTH YORK AND SCARBOROUGH</a:t>
            </a:r>
          </a:p>
          <a:p>
            <a:pPr marL="420101" indent="-420101" defTabSz="553084">
              <a:spcBef>
                <a:spcPts val="3900"/>
              </a:spcBef>
              <a:buClr>
                <a:srgbClr val="808785"/>
              </a:buClr>
              <a:buSzPct val="100000"/>
              <a:buChar char="•"/>
              <a:defRPr sz="4288"/>
            </a:pPr>
            <a:r>
              <a:t>  Similar neighbourhood in Toronto as in Delhi.</a:t>
            </a:r>
          </a:p>
          <a:p>
            <a:pPr marL="420101" indent="-420101" defTabSz="553084">
              <a:spcBef>
                <a:spcPts val="3900"/>
              </a:spcBef>
              <a:buClr>
                <a:srgbClr val="808785"/>
              </a:buClr>
              <a:buSzPct val="100000"/>
              <a:buChar char="•"/>
              <a:defRPr sz="4288"/>
            </a:pPr>
            <a:r>
              <a:t>  Picking up data pertinent to following factors:</a:t>
            </a:r>
            <a:br/>
          </a:p>
          <a:p>
            <a:pPr lvl="1" marL="888339" indent="-735177" defTabSz="553084">
              <a:spcBef>
                <a:spcPts val="0"/>
              </a:spcBef>
              <a:buSzPct val="100000"/>
              <a:buAutoNum type="arabicPeriod" startAt="1"/>
              <a:defRPr sz="3752">
                <a:solidFill>
                  <a:schemeClr val="accent3">
                    <a:hueOff val="-321740"/>
                    <a:satOff val="10908"/>
                    <a:lumOff val="-15098"/>
                  </a:schemeClr>
                </a:solidFill>
              </a:defRPr>
            </a:pPr>
            <a:r>
              <a:t>Neighbourhood: Name of the neighbourhood in the Borough. </a:t>
            </a:r>
          </a:p>
          <a:p>
            <a:pPr lvl="1" marL="888339" indent="-735177" defTabSz="553084">
              <a:spcBef>
                <a:spcPts val="0"/>
              </a:spcBef>
              <a:buSzPct val="100000"/>
              <a:buAutoNum type="arabicPeriod" startAt="1"/>
              <a:defRPr sz="3752">
                <a:solidFill>
                  <a:schemeClr val="accent3">
                    <a:hueOff val="-321740"/>
                    <a:satOff val="10908"/>
                    <a:lumOff val="-15098"/>
                  </a:schemeClr>
                </a:solidFill>
              </a:defRPr>
            </a:pPr>
            <a:r>
              <a:t>Name of the Borough. </a:t>
            </a:r>
          </a:p>
          <a:p>
            <a:pPr lvl="1" marL="888339" indent="-735177" defTabSz="553084">
              <a:spcBef>
                <a:spcPts val="0"/>
              </a:spcBef>
              <a:buSzPct val="100000"/>
              <a:buAutoNum type="arabicPeriod" startAt="1"/>
              <a:defRPr sz="3752">
                <a:solidFill>
                  <a:schemeClr val="accent3">
                    <a:hueOff val="-321740"/>
                    <a:satOff val="10908"/>
                    <a:lumOff val="-15098"/>
                  </a:schemeClr>
                </a:solidFill>
              </a:defRPr>
            </a:pPr>
            <a:r>
              <a:t>Latitude of the Borough. </a:t>
            </a:r>
          </a:p>
          <a:p>
            <a:pPr lvl="1" marL="827074" indent="-673912" defTabSz="553084">
              <a:spcBef>
                <a:spcPts val="0"/>
              </a:spcBef>
              <a:buSzPct val="100000"/>
              <a:buAutoNum type="arabicPeriod" startAt="1"/>
              <a:defRPr sz="3752">
                <a:solidFill>
                  <a:schemeClr val="accent3">
                    <a:hueOff val="-321740"/>
                    <a:satOff val="10908"/>
                    <a:lumOff val="-15098"/>
                  </a:schemeClr>
                </a:solidFill>
              </a:defRPr>
            </a:pPr>
            <a:r>
              <a:t> Longitude of the Borough.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In our project we will gather and process data with following techniques:…"/>
          <p:cNvSpPr txBox="1"/>
          <p:nvPr>
            <p:ph type="body" idx="1"/>
          </p:nvPr>
        </p:nvSpPr>
        <p:spPr>
          <a:prstGeom prst="rect">
            <a:avLst/>
          </a:prstGeom>
        </p:spPr>
        <p:txBody>
          <a:bodyPr/>
          <a:lstStyle/>
          <a:p>
            <a:pPr marL="0" indent="0" algn="ctr" defTabSz="586104">
              <a:spcBef>
                <a:spcPts val="0"/>
              </a:spcBef>
              <a:buSzTx/>
              <a:buNone/>
              <a:defRPr sz="7951">
                <a:solidFill>
                  <a:srgbClr val="45A7DE"/>
                </a:solidFill>
              </a:defRPr>
            </a:pPr>
            <a:r>
              <a:t>In our project we will gather and process data with following techniques:</a:t>
            </a:r>
          </a:p>
          <a:p>
            <a:pPr marL="0" indent="0" defTabSz="586104">
              <a:spcBef>
                <a:spcPts val="3700"/>
              </a:spcBef>
              <a:buSzTx/>
              <a:buNone/>
              <a:defRPr sz="3550"/>
            </a:pPr>
          </a:p>
          <a:p>
            <a:pPr marL="374552" indent="-374552" defTabSz="586104">
              <a:spcBef>
                <a:spcPts val="3700"/>
              </a:spcBef>
              <a:buClr>
                <a:srgbClr val="808785"/>
              </a:buClr>
              <a:buSzPct val="100000"/>
              <a:buChar char="•"/>
              <a:defRPr sz="3550">
                <a:solidFill>
                  <a:schemeClr val="accent4">
                    <a:satOff val="3906"/>
                    <a:lumOff val="-10588"/>
                  </a:schemeClr>
                </a:solidFill>
              </a:defRPr>
            </a:pPr>
            <a:r>
              <a:t> Acquire the names and boroughs of the neighbourhoods by scrapping a wikipedia pages and assigning them in “csv" coded data frames.</a:t>
            </a:r>
          </a:p>
          <a:p>
            <a:pPr marL="347798" indent="-347798" defTabSz="586104">
              <a:spcBef>
                <a:spcPts val="3700"/>
              </a:spcBef>
              <a:buClr>
                <a:srgbClr val="808785"/>
              </a:buClr>
              <a:buSzPct val="100000"/>
              <a:buChar char="•"/>
              <a:defRPr sz="3550">
                <a:solidFill>
                  <a:schemeClr val="accent4">
                    <a:satOff val="3906"/>
                    <a:lumOff val="-10588"/>
                  </a:schemeClr>
                </a:solidFill>
              </a:defRPr>
            </a:pPr>
            <a:r>
              <a:t> After we have the names of all the neighbourhoods, we will geocode them using the geopy.geocoder (Nominatim). And thus will add longitude and latitude data corresponding to borough location and neighbourhood data.</a:t>
            </a:r>
          </a:p>
          <a:p>
            <a:pPr marL="347798" indent="-347798" defTabSz="586104">
              <a:spcBef>
                <a:spcPts val="3700"/>
              </a:spcBef>
              <a:buClr>
                <a:srgbClr val="808785"/>
              </a:buClr>
              <a:buSzPct val="100000"/>
              <a:buChar char="•"/>
              <a:defRPr sz="3550">
                <a:solidFill>
                  <a:schemeClr val="accent4">
                    <a:satOff val="3906"/>
                    <a:lumOff val="-10588"/>
                  </a:schemeClr>
                </a:solidFill>
              </a:defRPr>
            </a:pPr>
            <a:r>
              <a:t>Next, we use the foursquare API to find all types of venues within a 500 meter radius for every neighbourhood. Then these are merged with the existing data set</a:t>
            </a:r>
          </a:p>
          <a:p>
            <a:pPr marL="347798" indent="-347798" defTabSz="586104">
              <a:spcBef>
                <a:spcPts val="3700"/>
              </a:spcBef>
              <a:buClr>
                <a:srgbClr val="808785"/>
              </a:buClr>
              <a:buSzPct val="100000"/>
              <a:buChar char="•"/>
              <a:defRPr sz="3550">
                <a:solidFill>
                  <a:schemeClr val="accent4">
                    <a:satOff val="3906"/>
                    <a:lumOff val="-10588"/>
                  </a:schemeClr>
                </a:solidFill>
              </a:defRPr>
            </a:pPr>
            <a:r>
              <a:t>Normalise the data using one hot coding and finally preparing it for cluster formation.</a:t>
            </a:r>
          </a:p>
          <a:p>
            <a:pPr marL="347798" indent="-347798" defTabSz="586104">
              <a:spcBef>
                <a:spcPts val="3700"/>
              </a:spcBef>
              <a:buClr>
                <a:srgbClr val="808785"/>
              </a:buClr>
              <a:buSzPct val="100000"/>
              <a:buChar char="•"/>
              <a:defRPr sz="3550">
                <a:solidFill>
                  <a:schemeClr val="accent4">
                    <a:satOff val="3906"/>
                    <a:lumOff val="-10588"/>
                  </a:schemeClr>
                </a:solidFill>
              </a:defRPr>
            </a:pPr>
            <a:r>
              <a:t>Merging the One hot Coded data and the Most Frequent venue data for proper visualisation of problem.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SULTS"/>
          <p:cNvSpPr txBox="1"/>
          <p:nvPr>
            <p:ph type="title"/>
          </p:nvPr>
        </p:nvSpPr>
        <p:spPr>
          <a:prstGeom prst="rect">
            <a:avLst/>
          </a:prstGeom>
        </p:spPr>
        <p:txBody>
          <a:bodyPr/>
          <a:lstStyle/>
          <a:p>
            <a:pPr/>
            <a:r>
              <a:t>RESULTS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0"/>
          </p:cNvPicPr>
          <p:nvPr>
            <p:ph type="pic" idx="13"/>
          </p:nvPr>
        </p:nvPicPr>
        <p:blipFill>
          <a:blip r:embed="rId2">
            <a:extLst/>
          </a:blip>
          <a:stretch>
            <a:fillRect/>
          </a:stretch>
        </p:blipFill>
        <p:spPr>
          <a:xfrm rot="21600000">
            <a:off x="267433" y="3797001"/>
            <a:ext cx="11542664" cy="9058172"/>
          </a:xfrm>
          <a:prstGeom prst="rect">
            <a:avLst/>
          </a:prstGeom>
        </p:spPr>
      </p:pic>
      <p:pic>
        <p:nvPicPr>
          <p:cNvPr id="138" name="Image" descr="Image"/>
          <p:cNvPicPr>
            <a:picLocks noChangeAspect="0"/>
          </p:cNvPicPr>
          <p:nvPr>
            <p:ph type="pic" idx="14"/>
          </p:nvPr>
        </p:nvPicPr>
        <p:blipFill>
          <a:blip r:embed="rId3">
            <a:extLst/>
          </a:blip>
          <a:stretch>
            <a:fillRect/>
          </a:stretch>
        </p:blipFill>
        <p:spPr>
          <a:xfrm rot="21600000">
            <a:off x="12526185" y="3738870"/>
            <a:ext cx="11697672" cy="9174434"/>
          </a:xfrm>
          <a:prstGeom prst="rect">
            <a:avLst/>
          </a:prstGeom>
        </p:spPr>
      </p:pic>
      <p:sp>
        <p:nvSpPr>
          <p:cNvPr id="139" name="COLOUR -CODED CLUSTERS…"/>
          <p:cNvSpPr txBox="1"/>
          <p:nvPr/>
        </p:nvSpPr>
        <p:spPr>
          <a:xfrm>
            <a:off x="3716020" y="1265904"/>
            <a:ext cx="16951961" cy="172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defRPr>
            </a:pPr>
            <a:r>
              <a:t>COLOUR -CODED CLUSTERS</a:t>
            </a:r>
          </a:p>
          <a:p>
            <a:pPr>
              <a:defRPr b="1">
                <a:solidFill>
                  <a:schemeClr val="accent2"/>
                </a:solidFill>
              </a:defRPr>
            </a:pPr>
            <a:r>
              <a:t>Similar neighbourhood with same colour in both Cities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Image" descr="Image"/>
          <p:cNvPicPr>
            <a:picLocks noChangeAspect="1"/>
          </p:cNvPicPr>
          <p:nvPr/>
        </p:nvPicPr>
        <p:blipFill>
          <a:blip r:embed="rId2">
            <a:extLst/>
          </a:blip>
          <a:srcRect l="0" t="0" r="36024" b="0"/>
          <a:stretch>
            <a:fillRect/>
          </a:stretch>
        </p:blipFill>
        <p:spPr>
          <a:xfrm>
            <a:off x="537775" y="2767607"/>
            <a:ext cx="14911641" cy="10148888"/>
          </a:xfrm>
          <a:prstGeom prst="rect">
            <a:avLst/>
          </a:prstGeom>
          <a:ln w="12700">
            <a:miter lim="400000"/>
          </a:ln>
        </p:spPr>
      </p:pic>
      <p:sp>
        <p:nvSpPr>
          <p:cNvPr id="142" name="For native Neighbourhoods in Left…"/>
          <p:cNvSpPr txBox="1"/>
          <p:nvPr/>
        </p:nvSpPr>
        <p:spPr>
          <a:xfrm>
            <a:off x="3992061" y="751079"/>
            <a:ext cx="15604237" cy="172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defRPr>
            </a:pPr>
            <a:r>
              <a:t>For native Neighbourhoods in Left </a:t>
            </a:r>
          </a:p>
          <a:p>
            <a:pPr>
              <a:defRPr b="1">
                <a:solidFill>
                  <a:schemeClr val="accent2"/>
                </a:solidFill>
              </a:defRPr>
            </a:pPr>
            <a:r>
              <a:t>Toronto neighbourhoods recommendation in Right</a:t>
            </a:r>
          </a:p>
        </p:txBody>
      </p:sp>
      <p:sp>
        <p:nvSpPr>
          <p:cNvPr id="143" name="These are in Toronto"/>
          <p:cNvSpPr txBox="1"/>
          <p:nvPr/>
        </p:nvSpPr>
        <p:spPr>
          <a:xfrm>
            <a:off x="7373963" y="5950364"/>
            <a:ext cx="6662939"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These are in Toronto</a:t>
            </a:r>
          </a:p>
        </p:txBody>
      </p:sp>
      <p:grpSp>
        <p:nvGrpSpPr>
          <p:cNvPr id="146" name="Image"/>
          <p:cNvGrpSpPr/>
          <p:nvPr/>
        </p:nvGrpSpPr>
        <p:grpSpPr>
          <a:xfrm>
            <a:off x="15563850" y="3612391"/>
            <a:ext cx="8750301" cy="8459320"/>
            <a:chOff x="0" y="0"/>
            <a:chExt cx="8750300" cy="8459319"/>
          </a:xfrm>
        </p:grpSpPr>
        <p:pic>
          <p:nvPicPr>
            <p:cNvPr id="145" name="Image" descr="Image"/>
            <p:cNvPicPr>
              <a:picLocks noChangeAspect="1"/>
            </p:cNvPicPr>
            <p:nvPr/>
          </p:nvPicPr>
          <p:blipFill>
            <a:blip r:embed="rId3">
              <a:alphaModFix amt="70991"/>
              <a:extLst/>
            </a:blip>
            <a:srcRect l="13643" t="0" r="13643" b="0"/>
            <a:stretch>
              <a:fillRect/>
            </a:stretch>
          </p:blipFill>
          <p:spPr>
            <a:xfrm>
              <a:off x="12700" y="318619"/>
              <a:ext cx="8724900" cy="8039101"/>
            </a:xfrm>
            <a:prstGeom prst="rect">
              <a:avLst/>
            </a:prstGeom>
            <a:ln>
              <a:noFill/>
            </a:ln>
            <a:effectLst/>
          </p:spPr>
        </p:pic>
        <p:pic>
          <p:nvPicPr>
            <p:cNvPr id="144" name="Image" descr="Image"/>
            <p:cNvPicPr>
              <a:picLocks noChangeAspect="0"/>
            </p:cNvPicPr>
            <p:nvPr/>
          </p:nvPicPr>
          <p:blipFill>
            <a:blip r:embed="rId4">
              <a:alphaModFix amt="70991"/>
              <a:extLst/>
            </a:blip>
            <a:stretch>
              <a:fillRect/>
            </a:stretch>
          </p:blipFill>
          <p:spPr>
            <a:xfrm>
              <a:off x="0" y="0"/>
              <a:ext cx="8750300" cy="8459320"/>
            </a:xfrm>
            <a:prstGeom prst="rect">
              <a:avLst/>
            </a:prstGeom>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0" name="Image"/>
          <p:cNvGrpSpPr/>
          <p:nvPr/>
        </p:nvGrpSpPr>
        <p:grpSpPr>
          <a:xfrm>
            <a:off x="1790659" y="-3155593"/>
            <a:ext cx="21304998" cy="20027186"/>
            <a:chOff x="0" y="0"/>
            <a:chExt cx="21304997" cy="20027185"/>
          </a:xfrm>
        </p:grpSpPr>
        <p:pic>
          <p:nvPicPr>
            <p:cNvPr id="149" name="Image" descr="Image"/>
            <p:cNvPicPr>
              <a:picLocks noChangeAspect="1"/>
            </p:cNvPicPr>
            <p:nvPr/>
          </p:nvPicPr>
          <p:blipFill>
            <a:blip r:embed="rId2">
              <a:alphaModFix amt="16918"/>
              <a:extLst/>
            </a:blip>
            <a:srcRect l="13643" t="0" r="13643" b="0"/>
            <a:stretch>
              <a:fillRect/>
            </a:stretch>
          </p:blipFill>
          <p:spPr>
            <a:xfrm>
              <a:off x="12700" y="318619"/>
              <a:ext cx="21279598" cy="19606966"/>
            </a:xfrm>
            <a:prstGeom prst="rect">
              <a:avLst/>
            </a:prstGeom>
            <a:ln>
              <a:noFill/>
            </a:ln>
            <a:effectLst/>
          </p:spPr>
        </p:pic>
        <p:pic>
          <p:nvPicPr>
            <p:cNvPr id="148" name="Image" descr="Image"/>
            <p:cNvPicPr>
              <a:picLocks noChangeAspect="0"/>
            </p:cNvPicPr>
            <p:nvPr/>
          </p:nvPicPr>
          <p:blipFill>
            <a:blip r:embed="rId3">
              <a:alphaModFix amt="16918"/>
              <a:extLst/>
            </a:blip>
            <a:stretch>
              <a:fillRect/>
            </a:stretch>
          </p:blipFill>
          <p:spPr>
            <a:xfrm>
              <a:off x="0" y="-1"/>
              <a:ext cx="21304998" cy="20027187"/>
            </a:xfrm>
            <a:prstGeom prst="rect">
              <a:avLst/>
            </a:prstGeom>
            <a:effectLst/>
          </p:spPr>
        </p:pic>
      </p:grpSp>
      <p:sp>
        <p:nvSpPr>
          <p:cNvPr id="151" name="For some-one in Kirti Nagar…"/>
          <p:cNvSpPr txBox="1"/>
          <p:nvPr>
            <p:ph type="title"/>
          </p:nvPr>
        </p:nvSpPr>
        <p:spPr>
          <a:prstGeom prst="rect">
            <a:avLst/>
          </a:prstGeom>
        </p:spPr>
        <p:txBody>
          <a:bodyPr/>
          <a:lstStyle/>
          <a:p>
            <a:pPr>
              <a:defRPr b="1" sz="5600">
                <a:solidFill>
                  <a:schemeClr val="accent2"/>
                </a:solidFill>
              </a:defRPr>
            </a:pPr>
            <a:r>
              <a:t>For some-one in Kirti Nagar</a:t>
            </a:r>
          </a:p>
          <a:p>
            <a:pPr>
              <a:defRPr b="1" sz="5600">
                <a:solidFill>
                  <a:schemeClr val="accent2"/>
                </a:solidFill>
              </a:defRPr>
            </a:pPr>
            <a:r>
              <a:t>Humber Summit is best relocation </a:t>
            </a:r>
          </a:p>
        </p:txBody>
      </p:sp>
      <p:pic>
        <p:nvPicPr>
          <p:cNvPr id="152" name="Image" descr="Image"/>
          <p:cNvPicPr>
            <a:picLocks noChangeAspect="1"/>
          </p:cNvPicPr>
          <p:nvPr/>
        </p:nvPicPr>
        <p:blipFill>
          <a:blip r:embed="rId4">
            <a:extLst/>
          </a:blip>
          <a:srcRect l="0" t="0" r="3289" b="0"/>
          <a:stretch>
            <a:fillRect/>
          </a:stretch>
        </p:blipFill>
        <p:spPr>
          <a:xfrm>
            <a:off x="2598349" y="9182191"/>
            <a:ext cx="19187016" cy="3446949"/>
          </a:xfrm>
          <a:prstGeom prst="rect">
            <a:avLst/>
          </a:prstGeom>
          <a:ln w="12700">
            <a:miter lim="400000"/>
          </a:ln>
        </p:spPr>
      </p:pic>
      <p:pic>
        <p:nvPicPr>
          <p:cNvPr id="153" name="Image" descr="Image"/>
          <p:cNvPicPr>
            <a:picLocks noChangeAspect="1"/>
          </p:cNvPicPr>
          <p:nvPr/>
        </p:nvPicPr>
        <p:blipFill>
          <a:blip r:embed="rId5">
            <a:extLst/>
          </a:blip>
          <a:stretch>
            <a:fillRect/>
          </a:stretch>
        </p:blipFill>
        <p:spPr>
          <a:xfrm>
            <a:off x="3462535" y="3313480"/>
            <a:ext cx="17471654" cy="2689747"/>
          </a:xfrm>
          <a:prstGeom prst="rect">
            <a:avLst/>
          </a:prstGeom>
          <a:ln w="12700">
            <a:miter lim="400000"/>
          </a:ln>
        </p:spPr>
      </p:pic>
      <p:sp>
        <p:nvSpPr>
          <p:cNvPr id="154" name="For some-one in Bawana…"/>
          <p:cNvSpPr txBox="1"/>
          <p:nvPr/>
        </p:nvSpPr>
        <p:spPr>
          <a:xfrm>
            <a:off x="1742361" y="5859282"/>
            <a:ext cx="19621501" cy="342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b="1">
                <a:solidFill>
                  <a:schemeClr val="accent2"/>
                </a:solidFill>
              </a:defRPr>
            </a:pPr>
            <a:r>
              <a:t>For some-one in Bawana</a:t>
            </a:r>
          </a:p>
          <a:p>
            <a:pPr>
              <a:defRPr b="1">
                <a:solidFill>
                  <a:schemeClr val="accent2"/>
                </a:solidFill>
              </a:defRPr>
            </a:pPr>
            <a:r>
              <a:t>Scarborough Village and Miliken etc are best relocations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phPaper">
  <a:themeElements>
    <a:clrScheme name="GraphPaper">
      <a:dk1>
        <a:srgbClr val="008585"/>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phPaper">
  <a:themeElements>
    <a:clrScheme name="GraphPaper">
      <a:dk1>
        <a:srgbClr val="000000"/>
      </a:dk1>
      <a:lt1>
        <a:srgbClr val="FFFFFF"/>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Marker Felt"/>
        <a:ea typeface="Marker Felt"/>
        <a:cs typeface="Marker Felt"/>
      </a:majorFont>
      <a:minorFont>
        <a:latin typeface="Marker Felt"/>
        <a:ea typeface="Marker Felt"/>
        <a:cs typeface="Marker Felt"/>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858585"/>
            </a:solidFill>
            <a:effectLst/>
            <a:uFillTx/>
            <a:latin typeface="+mn-lt"/>
            <a:ea typeface="+mn-ea"/>
            <a:cs typeface="+mn-cs"/>
            <a:sym typeface="Marker Fel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